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ff\Desktop\4-28 COMP PLAN SLIDES\PowerPoint Slides\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05825" cy="40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9" y="4628701"/>
            <a:ext cx="8500326" cy="1954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724400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NO LIMITS…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836420"/>
            <a:ext cx="8442960" cy="318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537460" cy="7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2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2547"/>
          <a:stretch/>
        </p:blipFill>
        <p:spPr>
          <a:xfrm>
            <a:off x="0" y="609600"/>
            <a:ext cx="9115196" cy="56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41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461260" cy="7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6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4649"/>
            <a:ext cx="8839200" cy="4359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7920"/>
            <a:ext cx="2438400" cy="7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5" y="1113406"/>
            <a:ext cx="8763000" cy="493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421"/>
            <a:ext cx="2613660" cy="7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4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7895"/>
            <a:ext cx="8839200" cy="5056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537460" cy="7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28710" cy="5299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514600" cy="7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" y="750570"/>
            <a:ext cx="9014460" cy="53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582930"/>
            <a:ext cx="8351520" cy="5692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4150"/>
            <a:ext cx="1981200" cy="5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11</cp:revision>
  <dcterms:created xsi:type="dcterms:W3CDTF">2006-08-16T00:00:00Z</dcterms:created>
  <dcterms:modified xsi:type="dcterms:W3CDTF">2024-05-10T15:07:20Z</dcterms:modified>
</cp:coreProperties>
</file>